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3"/>
  </p:notesMasterIdLst>
  <p:sldIdLst>
    <p:sldId id="260" r:id="rId2"/>
  </p:sldIdLst>
  <p:sldSz cx="9144000" cy="5143500" type="screen16x9"/>
  <p:notesSz cx="6858000" cy="9144000"/>
  <p:embeddedFontLst>
    <p:embeddedFont>
      <p:font typeface="Barlow" pitchFamily="2" charset="77"/>
      <p:regular r:id="rId4"/>
      <p:bold r:id="rId5"/>
      <p:italic r:id="rId6"/>
      <p:boldItalic r:id="rId7"/>
    </p:embeddedFont>
    <p:embeddedFont>
      <p:font typeface="Barlow Condensed" pitchFamily="2" charset="77"/>
      <p:regular r:id="rId8"/>
      <p:bold r:id="rId9"/>
      <p:italic r:id="rId10"/>
      <p:boldItalic r:id="rId11"/>
    </p:embeddedFont>
    <p:embeddedFont>
      <p:font typeface="Barlow Condensed ExtraLight" pitchFamily="2" charset="77"/>
      <p:regular r:id="rId12"/>
      <p:bold r:id="rId13"/>
      <p:italic r:id="rId14"/>
      <p:boldItalic r:id="rId15"/>
    </p:embeddedFont>
    <p:embeddedFont>
      <p:font typeface="Barlow Condensed Light" pitchFamily="2" charset="77"/>
      <p:regular r:id="rId16"/>
      <p:bold r:id="rId17"/>
      <p:italic r:id="rId18"/>
      <p:boldItalic r:id="rId19"/>
    </p:embeddedFont>
    <p:embeddedFont>
      <p:font typeface="Barlow Condensed Medium" pitchFamily="2" charset="77"/>
      <p:regular r:id="rId20"/>
      <p:bold r:id="rId21"/>
      <p:italic r:id="rId22"/>
      <p:boldItalic r:id="rId23"/>
    </p:embeddedFont>
    <p:embeddedFont>
      <p:font typeface="Barlow Condensed SemiBold" pitchFamily="2" charset="77"/>
      <p:regular r:id="rId24"/>
      <p:bold r:id="rId25"/>
      <p:italic r:id="rId26"/>
      <p:boldItalic r:id="rId27"/>
    </p:embeddedFont>
    <p:embeddedFont>
      <p:font typeface="Barlow Light" pitchFamily="2" charset="77"/>
      <p:regular r:id="rId28"/>
      <p:bold r:id="rId29"/>
      <p:italic r:id="rId30"/>
      <p:boldItalic r:id="rId31"/>
    </p:embeddedFont>
    <p:embeddedFont>
      <p:font typeface="Barlow SemiBold" pitchFamily="2" charset="77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2" orient="horz">
          <p15:clr>
            <a:srgbClr val="9AA0A6"/>
          </p15:clr>
        </p15:guide>
        <p15:guide id="3" pos="2880">
          <p15:clr>
            <a:srgbClr val="9AA0A6"/>
          </p15:clr>
        </p15:guide>
        <p15:guide id="4" pos="5287">
          <p15:clr>
            <a:srgbClr val="9AA0A6"/>
          </p15:clr>
        </p15:guide>
        <p15:guide id="6" orient="horz" pos="1872">
          <p15:clr>
            <a:srgbClr val="9AA0A6"/>
          </p15:clr>
        </p15:guide>
        <p15:guide id="7" pos="10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220" d="100"/>
          <a:sy n="220" d="100"/>
        </p:scale>
        <p:origin x="-2232" y="-864"/>
      </p:cViewPr>
      <p:guideLst>
        <p:guide/>
        <p:guide orient="horz"/>
        <p:guide pos="2880"/>
        <p:guide pos="5287"/>
        <p:guide orient="horz" pos="1872"/>
        <p:guide pos="1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26" Type="http://schemas.openxmlformats.org/officeDocument/2006/relationships/font" Target="fonts/font23.fntdata"/><Relationship Id="rId39" Type="http://schemas.openxmlformats.org/officeDocument/2006/relationships/tableStyles" Target="tableStyles.xml"/><Relationship Id="rId21" Type="http://schemas.openxmlformats.org/officeDocument/2006/relationships/font" Target="fonts/font18.fntdata"/><Relationship Id="rId34" Type="http://schemas.openxmlformats.org/officeDocument/2006/relationships/font" Target="fonts/font31.fntdata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5" Type="http://schemas.openxmlformats.org/officeDocument/2006/relationships/font" Target="fonts/font22.fntdata"/><Relationship Id="rId33" Type="http://schemas.openxmlformats.org/officeDocument/2006/relationships/font" Target="fonts/font3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font" Target="fonts/font17.fntdata"/><Relationship Id="rId29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schemas.openxmlformats.org/officeDocument/2006/relationships/font" Target="fonts/font21.fntdata"/><Relationship Id="rId32" Type="http://schemas.openxmlformats.org/officeDocument/2006/relationships/font" Target="fonts/font29.fntdata"/><Relationship Id="rId37" Type="http://schemas.openxmlformats.org/officeDocument/2006/relationships/viewProps" Target="viewProps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font" Target="fonts/font20.fntdata"/><Relationship Id="rId28" Type="http://schemas.openxmlformats.org/officeDocument/2006/relationships/font" Target="fonts/font25.fntdata"/><Relationship Id="rId36" Type="http://schemas.openxmlformats.org/officeDocument/2006/relationships/presProps" Target="presProps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31" Type="http://schemas.openxmlformats.org/officeDocument/2006/relationships/font" Target="fonts/font28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font" Target="fonts/font19.fntdata"/><Relationship Id="rId27" Type="http://schemas.openxmlformats.org/officeDocument/2006/relationships/font" Target="fonts/font24.fntdata"/><Relationship Id="rId30" Type="http://schemas.openxmlformats.org/officeDocument/2006/relationships/font" Target="fonts/font27.fntdata"/><Relationship Id="rId35" Type="http://schemas.openxmlformats.org/officeDocument/2006/relationships/font" Target="fonts/font32.fntdata"/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aecf1a1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2aecf1a1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Title">
  <p:cSld name="TITLE_AND_BODY_2_2">
    <p:bg>
      <p:bgPr>
        <a:solidFill>
          <a:srgbClr val="000000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subTitle" idx="1"/>
          </p:nvPr>
        </p:nvSpPr>
        <p:spPr>
          <a:xfrm>
            <a:off x="75" y="2807725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Single–Logo">
  <p:cSld name="TITLE_AND_BODY_3_1_5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2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3"/>
          </p:nvPr>
        </p:nvSpPr>
        <p:spPr>
          <a:xfrm>
            <a:off x="685800" y="1274300"/>
            <a:ext cx="56964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Logo–Bio–5">
  <p:cSld name="TITLE_AND_BODY_3_1_2_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>
            <a:spLocks noGrp="1"/>
          </p:cNvSpPr>
          <p:nvPr>
            <p:ph type="pic" idx="2"/>
          </p:nvPr>
        </p:nvSpPr>
        <p:spPr>
          <a:xfrm>
            <a:off x="621250" y="1267175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3" name="Google Shape;83;p12"/>
          <p:cNvSpPr>
            <a:spLocks noGrp="1"/>
          </p:cNvSpPr>
          <p:nvPr>
            <p:ph type="pic" idx="3"/>
          </p:nvPr>
        </p:nvSpPr>
        <p:spPr>
          <a:xfrm>
            <a:off x="621250" y="2497400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12"/>
          <p:cNvSpPr>
            <a:spLocks noGrp="1"/>
          </p:cNvSpPr>
          <p:nvPr>
            <p:ph type="pic" idx="4"/>
          </p:nvPr>
        </p:nvSpPr>
        <p:spPr>
          <a:xfrm>
            <a:off x="621250" y="3727625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5871275" y="1263650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5"/>
          </p:nvPr>
        </p:nvSpPr>
        <p:spPr>
          <a:xfrm>
            <a:off x="5871275" y="2495638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>
            <a:spLocks noGrp="1"/>
          </p:cNvSpPr>
          <p:nvPr>
            <p:ph type="pic" idx="6"/>
          </p:nvPr>
        </p:nvSpPr>
        <p:spPr>
          <a:xfrm>
            <a:off x="4844700" y="1267175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8" name="Google Shape;88;p12"/>
          <p:cNvSpPr>
            <a:spLocks noGrp="1"/>
          </p:cNvSpPr>
          <p:nvPr>
            <p:ph type="pic" idx="7"/>
          </p:nvPr>
        </p:nvSpPr>
        <p:spPr>
          <a:xfrm>
            <a:off x="4844700" y="2497400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9" name="Google Shape;89;p12"/>
          <p:cNvSpPr txBox="1">
            <a:spLocks noGrp="1"/>
          </p:cNvSpPr>
          <p:nvPr>
            <p:ph type="body" idx="8"/>
          </p:nvPr>
        </p:nvSpPr>
        <p:spPr>
          <a:xfrm>
            <a:off x="1647825" y="1263650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9"/>
          </p:nvPr>
        </p:nvSpPr>
        <p:spPr>
          <a:xfrm>
            <a:off x="1647825" y="2495638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3"/>
          </p:nvPr>
        </p:nvSpPr>
        <p:spPr>
          <a:xfrm>
            <a:off x="1647825" y="3727638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ubTitle" idx="14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ubTitle" idx="15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12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Logo–Bio–4">
  <p:cSld name="TITLE_AND_BODY_3_1_2_3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>
            <a:spLocks noGrp="1"/>
          </p:cNvSpPr>
          <p:nvPr>
            <p:ph type="pic" idx="2"/>
          </p:nvPr>
        </p:nvSpPr>
        <p:spPr>
          <a:xfrm>
            <a:off x="621250" y="1543750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8" name="Google Shape;98;p13"/>
          <p:cNvSpPr>
            <a:spLocks noGrp="1"/>
          </p:cNvSpPr>
          <p:nvPr>
            <p:ph type="pic" idx="3"/>
          </p:nvPr>
        </p:nvSpPr>
        <p:spPr>
          <a:xfrm>
            <a:off x="621250" y="3376391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5871275" y="1540225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4"/>
          </p:nvPr>
        </p:nvSpPr>
        <p:spPr>
          <a:xfrm>
            <a:off x="5871275" y="3376391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>
            <a:spLocks noGrp="1"/>
          </p:cNvSpPr>
          <p:nvPr>
            <p:ph type="pic" idx="5"/>
          </p:nvPr>
        </p:nvSpPr>
        <p:spPr>
          <a:xfrm>
            <a:off x="4844700" y="1543750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" name="Google Shape;102;p13"/>
          <p:cNvSpPr>
            <a:spLocks noGrp="1"/>
          </p:cNvSpPr>
          <p:nvPr>
            <p:ph type="pic" idx="6"/>
          </p:nvPr>
        </p:nvSpPr>
        <p:spPr>
          <a:xfrm>
            <a:off x="4844700" y="3376391"/>
            <a:ext cx="917100" cy="91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" name="Google Shape;103;p13"/>
          <p:cNvSpPr txBox="1">
            <a:spLocks noGrp="1"/>
          </p:cNvSpPr>
          <p:nvPr>
            <p:ph type="body" idx="7"/>
          </p:nvPr>
        </p:nvSpPr>
        <p:spPr>
          <a:xfrm>
            <a:off x="1647825" y="1540225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8"/>
          </p:nvPr>
        </p:nvSpPr>
        <p:spPr>
          <a:xfrm>
            <a:off x="1647825" y="3376391"/>
            <a:ext cx="26796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000"/>
              <a:buFont typeface="Barlow Condensed SemiBold"/>
              <a:buChar char="●"/>
              <a:defRPr sz="10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L="914400" lvl="1" indent="-27305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L="1828800" lvl="3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L="2286000" lvl="4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L="2743200" lvl="5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L="3200400" lvl="6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●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L="3657600" lvl="7" indent="-29210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Barlow Condensed SemiBold"/>
              <a:buChar char="○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L="4114800" lvl="8" indent="-292100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000"/>
              <a:buFont typeface="Barlow Condensed SemiBold"/>
              <a:buChar char="■"/>
              <a:defRPr sz="1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9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3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TITLE_1_1_2">
    <p:bg>
      <p:bgPr>
        <a:solidFill>
          <a:srgbClr val="0000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/>
          <p:nvPr/>
        </p:nvSpPr>
        <p:spPr>
          <a:xfrm>
            <a:off x="0" y="50"/>
            <a:ext cx="9157800" cy="5189400"/>
          </a:xfrm>
          <a:prstGeom prst="rect">
            <a:avLst/>
          </a:prstGeom>
          <a:gradFill>
            <a:gsLst>
              <a:gs pos="0">
                <a:srgbClr val="E95934"/>
              </a:gs>
              <a:gs pos="100000">
                <a:srgbClr val="DA217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2">
            <a:alphaModFix amt="9000"/>
          </a:blip>
          <a:srcRect l="15867" b="11371"/>
          <a:stretch/>
        </p:blipFill>
        <p:spPr>
          <a:xfrm>
            <a:off x="0" y="2597150"/>
            <a:ext cx="3849100" cy="259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3">
            <a:alphaModFix amt="9000"/>
          </a:blip>
          <a:srcRect t="27076" r="25633"/>
          <a:stretch/>
        </p:blipFill>
        <p:spPr>
          <a:xfrm>
            <a:off x="5363325" y="0"/>
            <a:ext cx="3794476" cy="223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497675" y="1286275"/>
            <a:ext cx="4987800" cy="26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Logo–2 columns">
  <p:cSld name="TITLE_AND_BODY_3_1_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5976350" y="1274300"/>
            <a:ext cx="26913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2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3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4"/>
          </p:nvPr>
        </p:nvSpPr>
        <p:spPr>
          <a:xfrm>
            <a:off x="685800" y="1274300"/>
            <a:ext cx="48576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subTitle" idx="5"/>
          </p:nvPr>
        </p:nvSpPr>
        <p:spPr>
          <a:xfrm>
            <a:off x="5976350" y="514725"/>
            <a:ext cx="22002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25B3B"/>
              </a:buClr>
              <a:buSzPts val="1500"/>
              <a:buFont typeface="Barlow Condensed SemiBold"/>
              <a:buNone/>
              <a:defRPr sz="1500">
                <a:solidFill>
                  <a:srgbClr val="E25B3B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TITLE_1_1_2_1">
    <p:bg>
      <p:bgPr>
        <a:solidFill>
          <a:srgbClr val="00000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878700" y="900525"/>
            <a:ext cx="3945600" cy="26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 rot="5400000">
            <a:off x="-68825" y="2654250"/>
            <a:ext cx="1394400" cy="86400"/>
          </a:xfrm>
          <a:prstGeom prst="rect">
            <a:avLst/>
          </a:prstGeom>
          <a:gradFill>
            <a:gsLst>
              <a:gs pos="0">
                <a:srgbClr val="E95934"/>
              </a:gs>
              <a:gs pos="100000">
                <a:srgbClr val="DA217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5974175" y="4141025"/>
            <a:ext cx="1954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Barlow Light"/>
                <a:ea typeface="Barlow Light"/>
                <a:cs typeface="Barlow Light"/>
                <a:sym typeface="Barlow Light"/>
              </a:rPr>
              <a:t>312.715.9812</a:t>
            </a:r>
            <a:endParaRPr sz="900">
              <a:solidFill>
                <a:srgbClr val="B7B7B7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Barlow Light"/>
                <a:ea typeface="Barlow Light"/>
                <a:cs typeface="Barlow Light"/>
                <a:sym typeface="Barlow Light"/>
              </a:rPr>
              <a:t>1016 W. Jackson Blvd. #1074</a:t>
            </a:r>
            <a:endParaRPr sz="900">
              <a:solidFill>
                <a:srgbClr val="B7B7B7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Barlow Light"/>
                <a:ea typeface="Barlow Light"/>
                <a:cs typeface="Barlow Light"/>
                <a:sym typeface="Barlow Light"/>
              </a:rPr>
              <a:t>Chicago, IL 60607</a:t>
            </a:r>
            <a:endParaRPr sz="900">
              <a:solidFill>
                <a:srgbClr val="B7B7B7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 b="1">
                <a:solidFill>
                  <a:srgbClr val="E25B3B"/>
                </a:solidFill>
                <a:latin typeface="Barlow"/>
                <a:ea typeface="Barlow"/>
                <a:cs typeface="Barlow"/>
                <a:sym typeface="Barlow"/>
              </a:rPr>
              <a:t>mcguffincg.com</a:t>
            </a:r>
            <a:endParaRPr sz="1000">
              <a:solidFill>
                <a:srgbClr val="999999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5974173" y="1097280"/>
            <a:ext cx="30471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0" anchor="b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●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○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■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●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○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■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●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○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Barlow"/>
              <a:buChar char="■"/>
              <a:defRPr sz="11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Study–Overview">
  <p:cSld name="TITLE_AND_BODY_3_1_4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 txBox="1">
            <a:spLocks noGrp="1"/>
          </p:cNvSpPr>
          <p:nvPr>
            <p:ph type="body" idx="1"/>
          </p:nvPr>
        </p:nvSpPr>
        <p:spPr>
          <a:xfrm>
            <a:off x="887275" y="1981200"/>
            <a:ext cx="3487800" cy="2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0" name="Google Shape;10;p3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/>
        </p:nvSpPr>
        <p:spPr>
          <a:xfrm>
            <a:off x="909500" y="1538600"/>
            <a:ext cx="50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Ask</a:t>
            </a:r>
            <a:endParaRPr sz="1800">
              <a:solidFill>
                <a:srgbClr val="00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2"/>
          </p:nvPr>
        </p:nvSpPr>
        <p:spPr>
          <a:xfrm>
            <a:off x="4747200" y="1981200"/>
            <a:ext cx="3600600" cy="2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/>
          <p:nvPr/>
        </p:nvSpPr>
        <p:spPr>
          <a:xfrm>
            <a:off x="4769425" y="1538600"/>
            <a:ext cx="9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A</a:t>
            </a:r>
            <a:r>
              <a:rPr lang="en" sz="18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nswer</a:t>
            </a:r>
            <a:endParaRPr sz="1800">
              <a:solidFill>
                <a:srgbClr val="00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sp>
        <p:nvSpPr>
          <p:cNvPr id="15" name="Google Shape;15;p3"/>
          <p:cNvSpPr txBox="1"/>
          <p:nvPr/>
        </p:nvSpPr>
        <p:spPr>
          <a:xfrm>
            <a:off x="685800" y="566928"/>
            <a:ext cx="3487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Project overview</a:t>
            </a:r>
            <a:endParaRPr sz="36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Study Art">
  <p:cSld name="TITLE_AND_BODY_3_1_2_3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0" y="4949400"/>
            <a:ext cx="9157800" cy="194100"/>
          </a:xfrm>
          <a:prstGeom prst="rect">
            <a:avLst/>
          </a:prstGeom>
          <a:gradFill>
            <a:gsLst>
              <a:gs pos="0">
                <a:srgbClr val="E14F2C"/>
              </a:gs>
              <a:gs pos="100000">
                <a:srgbClr val="DA217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597003" y="2831209"/>
            <a:ext cx="85206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None/>
              <a:defRPr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Condensed"/>
              <a:buNone/>
              <a:defRPr sz="2800" b="1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566924" y="972100"/>
            <a:ext cx="6880800" cy="18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7048" y="4485498"/>
            <a:ext cx="1006877" cy="29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50"/>
            <a:ext cx="9157800" cy="5189400"/>
          </a:xfrm>
          <a:prstGeom prst="rect">
            <a:avLst/>
          </a:prstGeom>
          <a:gradFill>
            <a:gsLst>
              <a:gs pos="0">
                <a:srgbClr val="E95934"/>
              </a:gs>
              <a:gs pos="100000">
                <a:srgbClr val="DA217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 amt="9000"/>
          </a:blip>
          <a:srcRect l="15867" b="11371"/>
          <a:stretch/>
        </p:blipFill>
        <p:spPr>
          <a:xfrm>
            <a:off x="0" y="2597150"/>
            <a:ext cx="3849100" cy="259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 rotWithShape="1">
          <a:blip r:embed="rId3">
            <a:alphaModFix amt="9000"/>
          </a:blip>
          <a:srcRect t="27076" r="25633"/>
          <a:stretch/>
        </p:blipFill>
        <p:spPr>
          <a:xfrm>
            <a:off x="5363325" y="0"/>
            <a:ext cx="3794476" cy="223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644100" y="2212700"/>
            <a:ext cx="73527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Single–M&amp;G–Logo">
  <p:cSld name="TITLE_AND_BODY_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2">
            <a:alphaModFix amt="4000"/>
          </a:blip>
          <a:srcRect t="27076" r="25903"/>
          <a:stretch/>
        </p:blipFill>
        <p:spPr>
          <a:xfrm>
            <a:off x="5363325" y="0"/>
            <a:ext cx="3780675" cy="223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7"/>
          <p:cNvPicPr preferRelativeResize="0"/>
          <p:nvPr/>
        </p:nvPicPr>
        <p:blipFill rotWithShape="1">
          <a:blip r:embed="rId3">
            <a:alphaModFix amt="4000"/>
          </a:blip>
          <a:srcRect l="15732" b="14140"/>
          <a:stretch/>
        </p:blipFill>
        <p:spPr>
          <a:xfrm>
            <a:off x="-6350" y="2597150"/>
            <a:ext cx="3855452" cy="2511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2"/>
          </p:nvPr>
        </p:nvSpPr>
        <p:spPr>
          <a:xfrm>
            <a:off x="682775" y="567850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685800" y="1274300"/>
            <a:ext cx="56964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4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">
  <p:cSld name="TITLE_AND_BODY_3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2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3"/>
          </p:nvPr>
        </p:nvSpPr>
        <p:spPr>
          <a:xfrm>
            <a:off x="685800" y="1274300"/>
            <a:ext cx="56964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91425" anchor="t" anchorCtr="0">
            <a:sp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￫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Logo–ClientQuote-Health">
  <p:cSld name="TITLE_AND_BODY_3_1_2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707725" y="2283150"/>
            <a:ext cx="37422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Font typeface="Barlow SemiBold"/>
              <a:buNone/>
              <a:defRPr sz="7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2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3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9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308800" y="1354675"/>
            <a:ext cx="45264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Font typeface="Barlow Condensed ExtraLight"/>
              <a:buNone/>
              <a:defRPr sz="1900"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>
            <a:spLocks noGrp="1"/>
          </p:cNvSpPr>
          <p:nvPr>
            <p:ph type="pic" idx="4"/>
          </p:nvPr>
        </p:nvSpPr>
        <p:spPr>
          <a:xfrm>
            <a:off x="3898450" y="2571750"/>
            <a:ext cx="1340400" cy="387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9"/>
          <p:cNvGrpSpPr/>
          <p:nvPr/>
        </p:nvGrpSpPr>
        <p:grpSpPr>
          <a:xfrm>
            <a:off x="1881485" y="3579597"/>
            <a:ext cx="5458379" cy="985142"/>
            <a:chOff x="1246000" y="3292825"/>
            <a:chExt cx="6729601" cy="1214575"/>
          </a:xfrm>
        </p:grpSpPr>
        <p:pic>
          <p:nvPicPr>
            <p:cNvPr id="49" name="Google Shape;49;p9"/>
            <p:cNvPicPr preferRelativeResize="0"/>
            <p:nvPr/>
          </p:nvPicPr>
          <p:blipFill>
            <a:blip r:embed="rId4">
              <a:alphaModFix amt="33000"/>
            </a:blip>
            <a:stretch>
              <a:fillRect/>
            </a:stretch>
          </p:blipFill>
          <p:spPr>
            <a:xfrm>
              <a:off x="1246000" y="3379554"/>
              <a:ext cx="1606749" cy="354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9"/>
            <p:cNvPicPr preferRelativeResize="0"/>
            <p:nvPr/>
          </p:nvPicPr>
          <p:blipFill>
            <a:blip r:embed="rId5">
              <a:alphaModFix amt="33000"/>
            </a:blip>
            <a:stretch>
              <a:fillRect/>
            </a:stretch>
          </p:blipFill>
          <p:spPr>
            <a:xfrm>
              <a:off x="5028100" y="4078153"/>
              <a:ext cx="1589499" cy="29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9"/>
            <p:cNvPicPr preferRelativeResize="0"/>
            <p:nvPr/>
          </p:nvPicPr>
          <p:blipFill>
            <a:blip r:embed="rId6">
              <a:alphaModFix amt="33000"/>
            </a:blip>
            <a:stretch>
              <a:fillRect/>
            </a:stretch>
          </p:blipFill>
          <p:spPr>
            <a:xfrm>
              <a:off x="6075850" y="3292825"/>
              <a:ext cx="1899751" cy="527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9"/>
            <p:cNvPicPr preferRelativeResize="0"/>
            <p:nvPr/>
          </p:nvPicPr>
          <p:blipFill>
            <a:blip r:embed="rId7">
              <a:alphaModFix amt="33000"/>
            </a:blip>
            <a:stretch>
              <a:fillRect/>
            </a:stretch>
          </p:blipFill>
          <p:spPr>
            <a:xfrm>
              <a:off x="2707725" y="3946532"/>
              <a:ext cx="1340401" cy="560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9"/>
            <p:cNvPicPr preferRelativeResize="0"/>
            <p:nvPr/>
          </p:nvPicPr>
          <p:blipFill>
            <a:blip r:embed="rId8">
              <a:alphaModFix amt="33000"/>
            </a:blip>
            <a:stretch>
              <a:fillRect/>
            </a:stretch>
          </p:blipFill>
          <p:spPr>
            <a:xfrm>
              <a:off x="3927675" y="3401025"/>
              <a:ext cx="1244400" cy="297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–Logo–ClientQuote-Other">
  <p:cSld name="TITLE_AND_BODY_3_1_2_2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subTitle" idx="1"/>
          </p:nvPr>
        </p:nvSpPr>
        <p:spPr>
          <a:xfrm>
            <a:off x="2707725" y="2283150"/>
            <a:ext cx="37422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Font typeface="Barlow SemiBold"/>
              <a:buNone/>
              <a:defRPr sz="7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2"/>
          </p:nvPr>
        </p:nvSpPr>
        <p:spPr>
          <a:xfrm>
            <a:off x="682775" y="272325"/>
            <a:ext cx="2867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Barlow Condensed Light"/>
              <a:buNone/>
              <a:defRPr sz="1200">
                <a:solidFill>
                  <a:schemeClr val="accent1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ubTitle" idx="3"/>
          </p:nvPr>
        </p:nvSpPr>
        <p:spPr>
          <a:xfrm>
            <a:off x="682775" y="566928"/>
            <a:ext cx="70149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0"/>
          <p:cNvPicPr preferRelativeResize="0"/>
          <p:nvPr/>
        </p:nvPicPr>
        <p:blipFill rotWithShape="1">
          <a:blip r:embed="rId2">
            <a:alphaModFix amt="15000"/>
          </a:blip>
          <a:srcRect t="69" b="69"/>
          <a:stretch/>
        </p:blipFill>
        <p:spPr>
          <a:xfrm rot="-5400000">
            <a:off x="8458638" y="4369912"/>
            <a:ext cx="927874" cy="3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08485"/>
            <a:ext cx="9144003" cy="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2308800" y="1354675"/>
            <a:ext cx="45264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Font typeface="Barlow Condensed ExtraLight"/>
              <a:buNone/>
              <a:defRPr sz="1900"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>
            <a:spLocks noGrp="1"/>
          </p:cNvSpPr>
          <p:nvPr>
            <p:ph type="pic" idx="4"/>
          </p:nvPr>
        </p:nvSpPr>
        <p:spPr>
          <a:xfrm>
            <a:off x="3898450" y="2571750"/>
            <a:ext cx="1340400" cy="387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2" name="Google Shape;62;p10"/>
          <p:cNvGrpSpPr/>
          <p:nvPr/>
        </p:nvGrpSpPr>
        <p:grpSpPr>
          <a:xfrm>
            <a:off x="1519288" y="3413250"/>
            <a:ext cx="6075975" cy="1266250"/>
            <a:chOff x="1519287" y="3489450"/>
            <a:chExt cx="6075975" cy="1266250"/>
          </a:xfrm>
        </p:grpSpPr>
        <p:pic>
          <p:nvPicPr>
            <p:cNvPr id="63" name="Google Shape;63;p10"/>
            <p:cNvPicPr preferRelativeResize="0"/>
            <p:nvPr/>
          </p:nvPicPr>
          <p:blipFill>
            <a:blip r:embed="rId4">
              <a:alphaModFix amt="33000"/>
            </a:blip>
            <a:stretch>
              <a:fillRect/>
            </a:stretch>
          </p:blipFill>
          <p:spPr>
            <a:xfrm>
              <a:off x="3175852" y="4115342"/>
              <a:ext cx="780987" cy="172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0"/>
            <p:cNvPicPr preferRelativeResize="0"/>
            <p:nvPr/>
          </p:nvPicPr>
          <p:blipFill>
            <a:blip r:embed="rId5">
              <a:alphaModFix amt="33000"/>
            </a:blip>
            <a:stretch>
              <a:fillRect/>
            </a:stretch>
          </p:blipFill>
          <p:spPr>
            <a:xfrm>
              <a:off x="1519287" y="4022514"/>
              <a:ext cx="1226364" cy="357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0"/>
            <p:cNvPicPr preferRelativeResize="0"/>
            <p:nvPr/>
          </p:nvPicPr>
          <p:blipFill>
            <a:blip r:embed="rId6">
              <a:alphaModFix amt="33000"/>
            </a:blip>
            <a:stretch>
              <a:fillRect/>
            </a:stretch>
          </p:blipFill>
          <p:spPr>
            <a:xfrm>
              <a:off x="1977950" y="4496806"/>
              <a:ext cx="1060615" cy="142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0"/>
            <p:cNvPicPr preferRelativeResize="0"/>
            <p:nvPr/>
          </p:nvPicPr>
          <p:blipFill>
            <a:blip r:embed="rId7">
              <a:alphaModFix amt="33000"/>
            </a:blip>
            <a:stretch>
              <a:fillRect/>
            </a:stretch>
          </p:blipFill>
          <p:spPr>
            <a:xfrm>
              <a:off x="4930994" y="3692256"/>
              <a:ext cx="622162" cy="203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0"/>
            <p:cNvPicPr preferRelativeResize="0"/>
            <p:nvPr/>
          </p:nvPicPr>
          <p:blipFill rotWithShape="1">
            <a:blip r:embed="rId8">
              <a:alphaModFix amt="33000"/>
            </a:blip>
            <a:srcRect/>
            <a:stretch/>
          </p:blipFill>
          <p:spPr>
            <a:xfrm>
              <a:off x="3423432" y="4455947"/>
              <a:ext cx="941092" cy="224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0"/>
            <p:cNvPicPr preferRelativeResize="0"/>
            <p:nvPr/>
          </p:nvPicPr>
          <p:blipFill rotWithShape="1">
            <a:blip r:embed="rId9">
              <a:alphaModFix amt="33000"/>
            </a:blip>
            <a:srcRect b="10"/>
            <a:stretch/>
          </p:blipFill>
          <p:spPr>
            <a:xfrm>
              <a:off x="4647736" y="4130218"/>
              <a:ext cx="1188677" cy="14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0"/>
            <p:cNvPicPr preferRelativeResize="0"/>
            <p:nvPr/>
          </p:nvPicPr>
          <p:blipFill>
            <a:blip r:embed="rId10">
              <a:alphaModFix amt="33000"/>
            </a:blip>
            <a:stretch>
              <a:fillRect/>
            </a:stretch>
          </p:blipFill>
          <p:spPr>
            <a:xfrm>
              <a:off x="6318421" y="4092652"/>
              <a:ext cx="1022337" cy="217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0"/>
            <p:cNvPicPr preferRelativeResize="0"/>
            <p:nvPr/>
          </p:nvPicPr>
          <p:blipFill>
            <a:blip r:embed="rId11">
              <a:alphaModFix amt="33000"/>
            </a:blip>
            <a:stretch>
              <a:fillRect/>
            </a:stretch>
          </p:blipFill>
          <p:spPr>
            <a:xfrm>
              <a:off x="6005016" y="4462540"/>
              <a:ext cx="1590246" cy="236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0"/>
            <p:cNvPicPr preferRelativeResize="0"/>
            <p:nvPr/>
          </p:nvPicPr>
          <p:blipFill rotWithShape="1">
            <a:blip r:embed="rId12">
              <a:alphaModFix amt="33000"/>
            </a:blip>
            <a:srcRect r="45082" b="19581"/>
            <a:stretch/>
          </p:blipFill>
          <p:spPr>
            <a:xfrm>
              <a:off x="3453040" y="3668826"/>
              <a:ext cx="840410" cy="250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0"/>
            <p:cNvPicPr preferRelativeResize="0"/>
            <p:nvPr/>
          </p:nvPicPr>
          <p:blipFill>
            <a:blip r:embed="rId13">
              <a:alphaModFix amt="33000"/>
            </a:blip>
            <a:stretch>
              <a:fillRect/>
            </a:stretch>
          </p:blipFill>
          <p:spPr>
            <a:xfrm>
              <a:off x="1683792" y="3489450"/>
              <a:ext cx="1022336" cy="609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0"/>
            <p:cNvPicPr preferRelativeResize="0"/>
            <p:nvPr/>
          </p:nvPicPr>
          <p:blipFill rotWithShape="1">
            <a:blip r:embed="rId14">
              <a:alphaModFix amt="33000"/>
            </a:blip>
            <a:srcRect t="7462" b="12300"/>
            <a:stretch/>
          </p:blipFill>
          <p:spPr>
            <a:xfrm>
              <a:off x="4825579" y="4380445"/>
              <a:ext cx="941095" cy="3752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Google Shape;74;p10"/>
          <p:cNvPicPr preferRelativeResize="0"/>
          <p:nvPr/>
        </p:nvPicPr>
        <p:blipFill>
          <a:blip r:embed="rId15">
            <a:alphaModFix amt="27000"/>
          </a:blip>
          <a:stretch>
            <a:fillRect/>
          </a:stretch>
        </p:blipFill>
        <p:spPr>
          <a:xfrm>
            <a:off x="6125370" y="3512600"/>
            <a:ext cx="1349518" cy="3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o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26.png"/><Relationship Id="rId5" Type="http://schemas.microsoft.com/office/2007/relationships/media" Target="../media/media3.mov"/><Relationship Id="rId10" Type="http://schemas.openxmlformats.org/officeDocument/2006/relationships/image" Target="../media/image25.png"/><Relationship Id="rId4" Type="http://schemas.openxmlformats.org/officeDocument/2006/relationships/video" Target="../media/media2.mov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1"/>
          <p:cNvPicPr preferRelativeResize="0"/>
          <p:nvPr/>
        </p:nvPicPr>
        <p:blipFill rotWithShape="1">
          <a:blip r:embed="rId9">
            <a:alphaModFix/>
          </a:blip>
          <a:srcRect l="6747" r="6747"/>
          <a:stretch/>
        </p:blipFill>
        <p:spPr>
          <a:xfrm>
            <a:off x="0" y="0"/>
            <a:ext cx="9143997" cy="514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yline_ChicagoStyle-728x90.mov">
            <a:hlinkClick r:id="" action="ppaction://media"/>
            <a:extLst>
              <a:ext uri="{FF2B5EF4-FFF2-40B4-BE49-F238E27FC236}">
                <a16:creationId xmlns:a16="http://schemas.microsoft.com/office/drawing/2014/main" id="{0DC06764-6B95-C758-EF25-CD5F49960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07150" y="1063888"/>
            <a:ext cx="3346516" cy="413667"/>
          </a:xfrm>
          <a:prstGeom prst="rect">
            <a:avLst/>
          </a:prstGeom>
        </p:spPr>
      </p:pic>
      <p:pic>
        <p:nvPicPr>
          <p:cNvPr id="4" name="Byline_ChicagoStyle-300x600.mov">
            <a:hlinkClick r:id="" action="ppaction://media"/>
            <a:extLst>
              <a:ext uri="{FF2B5EF4-FFF2-40B4-BE49-F238E27FC236}">
                <a16:creationId xmlns:a16="http://schemas.microsoft.com/office/drawing/2014/main" id="{78C70E75-FF82-B1BB-2120-7D2B54A1D3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8301" y="1059575"/>
            <a:ext cx="888947" cy="1777893"/>
          </a:xfrm>
          <a:prstGeom prst="rect">
            <a:avLst/>
          </a:prstGeom>
        </p:spPr>
      </p:pic>
      <p:pic>
        <p:nvPicPr>
          <p:cNvPr id="5" name="Byline-ChicagoStyle-300x250.mov">
            <a:hlinkClick r:id="" action="ppaction://media"/>
            <a:extLst>
              <a:ext uri="{FF2B5EF4-FFF2-40B4-BE49-F238E27FC236}">
                <a16:creationId xmlns:a16="http://schemas.microsoft.com/office/drawing/2014/main" id="{E38CD9C3-F870-AD7C-0D1E-FD0DFF0E78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9162" y="1059575"/>
            <a:ext cx="912719" cy="76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7B7B7"/>
      </a:lt2>
      <a:accent1>
        <a:srgbClr val="E25B3B"/>
      </a:accent1>
      <a:accent2>
        <a:srgbClr val="434343"/>
      </a:accent2>
      <a:accent3>
        <a:srgbClr val="B7B7B7"/>
      </a:accent3>
      <a:accent4>
        <a:srgbClr val="E25B3B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(16:9)</PresentationFormat>
  <Paragraphs>0</Paragraphs>
  <Slides>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Barlow Condensed SemiBold</vt:lpstr>
      <vt:lpstr>Barlow Condensed Light</vt:lpstr>
      <vt:lpstr>Barlow Condensed Medium</vt:lpstr>
      <vt:lpstr>Barlow SemiBold</vt:lpstr>
      <vt:lpstr>Barlow</vt:lpstr>
      <vt:lpstr>Barlow Condensed ExtraLight</vt:lpstr>
      <vt:lpstr>Barlow Light</vt:lpstr>
      <vt:lpstr>Barlow Condensed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Darrow Alexander</cp:lastModifiedBy>
  <cp:revision>1</cp:revision>
  <dcterms:modified xsi:type="dcterms:W3CDTF">2025-01-31T18:16:29Z</dcterms:modified>
</cp:coreProperties>
</file>